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4" r:id="rId4"/>
    <p:sldId id="256" r:id="rId5"/>
    <p:sldId id="263" r:id="rId6"/>
    <p:sldId id="259" r:id="rId7"/>
    <p:sldId id="258" r:id="rId8"/>
    <p:sldId id="260" r:id="rId9"/>
    <p:sldId id="257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7EC525-5B4B-41DC-A72E-3ADC44DBD2D7}" v="7" dt="2025-01-21T08:31:10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 Ott" userId="ff9fff2a-681b-4886-9827-cf2da80c78d4" providerId="ADAL" clId="{B57EC525-5B4B-41DC-A72E-3ADC44DBD2D7}"/>
    <pc:docChg chg="undo custSel addSld delSld modSld sldOrd">
      <pc:chgData name="Richard Ott" userId="ff9fff2a-681b-4886-9827-cf2da80c78d4" providerId="ADAL" clId="{B57EC525-5B4B-41DC-A72E-3ADC44DBD2D7}" dt="2025-01-21T08:31:16.160" v="1185" actId="20577"/>
      <pc:docMkLst>
        <pc:docMk/>
      </pc:docMkLst>
      <pc:sldChg chg="modSp mod">
        <pc:chgData name="Richard Ott" userId="ff9fff2a-681b-4886-9827-cf2da80c78d4" providerId="ADAL" clId="{B57EC525-5B4B-41DC-A72E-3ADC44DBD2D7}" dt="2025-01-21T08:13:03.026" v="1126" actId="20577"/>
        <pc:sldMkLst>
          <pc:docMk/>
          <pc:sldMk cId="1710390916" sldId="256"/>
        </pc:sldMkLst>
        <pc:spChg chg="mod">
          <ac:chgData name="Richard Ott" userId="ff9fff2a-681b-4886-9827-cf2da80c78d4" providerId="ADAL" clId="{B57EC525-5B4B-41DC-A72E-3ADC44DBD2D7}" dt="2025-01-21T08:13:03.026" v="1126" actId="20577"/>
          <ac:spMkLst>
            <pc:docMk/>
            <pc:sldMk cId="1710390916" sldId="256"/>
            <ac:spMk id="2" creationId="{405D5D92-96D1-EED8-08E8-CA26192BA8FD}"/>
          </ac:spMkLst>
        </pc:spChg>
      </pc:sldChg>
      <pc:sldChg chg="modSp new mod ord">
        <pc:chgData name="Richard Ott" userId="ff9fff2a-681b-4886-9827-cf2da80c78d4" providerId="ADAL" clId="{B57EC525-5B4B-41DC-A72E-3ADC44DBD2D7}" dt="2025-01-20T15:36:35.668" v="639" actId="5793"/>
        <pc:sldMkLst>
          <pc:docMk/>
          <pc:sldMk cId="581120194" sldId="261"/>
        </pc:sldMkLst>
        <pc:spChg chg="mod">
          <ac:chgData name="Richard Ott" userId="ff9fff2a-681b-4886-9827-cf2da80c78d4" providerId="ADAL" clId="{B57EC525-5B4B-41DC-A72E-3ADC44DBD2D7}" dt="2025-01-20T15:33:23.316" v="49" actId="20577"/>
          <ac:spMkLst>
            <pc:docMk/>
            <pc:sldMk cId="581120194" sldId="261"/>
            <ac:spMk id="2" creationId="{F30E2A9B-5E82-94FA-D142-117F6F8FF5EF}"/>
          </ac:spMkLst>
        </pc:spChg>
        <pc:spChg chg="mod">
          <ac:chgData name="Richard Ott" userId="ff9fff2a-681b-4886-9827-cf2da80c78d4" providerId="ADAL" clId="{B57EC525-5B4B-41DC-A72E-3ADC44DBD2D7}" dt="2025-01-20T15:36:35.668" v="639" actId="5793"/>
          <ac:spMkLst>
            <pc:docMk/>
            <pc:sldMk cId="581120194" sldId="261"/>
            <ac:spMk id="3" creationId="{9276F568-D195-A969-35BE-4AE134775D4A}"/>
          </ac:spMkLst>
        </pc:spChg>
      </pc:sldChg>
      <pc:sldChg chg="del">
        <pc:chgData name="Richard Ott" userId="ff9fff2a-681b-4886-9827-cf2da80c78d4" providerId="ADAL" clId="{B57EC525-5B4B-41DC-A72E-3ADC44DBD2D7}" dt="2025-01-20T15:30:57.606" v="0" actId="2696"/>
        <pc:sldMkLst>
          <pc:docMk/>
          <pc:sldMk cId="3347073804" sldId="261"/>
        </pc:sldMkLst>
      </pc:sldChg>
      <pc:sldChg chg="new del">
        <pc:chgData name="Richard Ott" userId="ff9fff2a-681b-4886-9827-cf2da80c78d4" providerId="ADAL" clId="{B57EC525-5B4B-41DC-A72E-3ADC44DBD2D7}" dt="2025-01-20T15:36:44.854" v="641" actId="47"/>
        <pc:sldMkLst>
          <pc:docMk/>
          <pc:sldMk cId="1411169875" sldId="262"/>
        </pc:sldMkLst>
      </pc:sldChg>
      <pc:sldChg chg="addSp modSp add mod">
        <pc:chgData name="Richard Ott" userId="ff9fff2a-681b-4886-9827-cf2da80c78d4" providerId="ADAL" clId="{B57EC525-5B4B-41DC-A72E-3ADC44DBD2D7}" dt="2025-01-20T15:37:53.303" v="814" actId="1076"/>
        <pc:sldMkLst>
          <pc:docMk/>
          <pc:sldMk cId="2859825020" sldId="262"/>
        </pc:sldMkLst>
        <pc:spChg chg="mod">
          <ac:chgData name="Richard Ott" userId="ff9fff2a-681b-4886-9827-cf2da80c78d4" providerId="ADAL" clId="{B57EC525-5B4B-41DC-A72E-3ADC44DBD2D7}" dt="2025-01-20T15:36:51.988" v="645" actId="1076"/>
          <ac:spMkLst>
            <pc:docMk/>
            <pc:sldMk cId="2859825020" sldId="262"/>
            <ac:spMk id="2" creationId="{F30E2A9B-5E82-94FA-D142-117F6F8FF5EF}"/>
          </ac:spMkLst>
        </pc:spChg>
        <pc:spChg chg="mod">
          <ac:chgData name="Richard Ott" userId="ff9fff2a-681b-4886-9827-cf2da80c78d4" providerId="ADAL" clId="{B57EC525-5B4B-41DC-A72E-3ADC44DBD2D7}" dt="2025-01-20T15:37:14.686" v="686" actId="14100"/>
          <ac:spMkLst>
            <pc:docMk/>
            <pc:sldMk cId="2859825020" sldId="262"/>
            <ac:spMk id="3" creationId="{9276F568-D195-A969-35BE-4AE134775D4A}"/>
          </ac:spMkLst>
        </pc:spChg>
        <pc:spChg chg="add mod">
          <ac:chgData name="Richard Ott" userId="ff9fff2a-681b-4886-9827-cf2da80c78d4" providerId="ADAL" clId="{B57EC525-5B4B-41DC-A72E-3ADC44DBD2D7}" dt="2025-01-20T15:37:11.045" v="685" actId="1076"/>
          <ac:spMkLst>
            <pc:docMk/>
            <pc:sldMk cId="2859825020" sldId="262"/>
            <ac:spMk id="4" creationId="{AFAAACE3-B6B1-7BE4-A777-6F466A2F4399}"/>
          </ac:spMkLst>
        </pc:spChg>
        <pc:spChg chg="add mod">
          <ac:chgData name="Richard Ott" userId="ff9fff2a-681b-4886-9827-cf2da80c78d4" providerId="ADAL" clId="{B57EC525-5B4B-41DC-A72E-3ADC44DBD2D7}" dt="2025-01-20T15:37:53.303" v="814" actId="1076"/>
          <ac:spMkLst>
            <pc:docMk/>
            <pc:sldMk cId="2859825020" sldId="262"/>
            <ac:spMk id="5" creationId="{A0547464-1CA2-F1B7-B488-332D0CC9113B}"/>
          </ac:spMkLst>
        </pc:spChg>
      </pc:sldChg>
      <pc:sldChg chg="new del">
        <pc:chgData name="Richard Ott" userId="ff9fff2a-681b-4886-9827-cf2da80c78d4" providerId="ADAL" clId="{B57EC525-5B4B-41DC-A72E-3ADC44DBD2D7}" dt="2025-01-20T15:36:46.700" v="643" actId="680"/>
        <pc:sldMkLst>
          <pc:docMk/>
          <pc:sldMk cId="3837391451" sldId="262"/>
        </pc:sldMkLst>
      </pc:sldChg>
      <pc:sldChg chg="addSp modSp new mod">
        <pc:chgData name="Richard Ott" userId="ff9fff2a-681b-4886-9827-cf2da80c78d4" providerId="ADAL" clId="{B57EC525-5B4B-41DC-A72E-3ADC44DBD2D7}" dt="2025-01-20T16:26:04.618" v="857" actId="20577"/>
        <pc:sldMkLst>
          <pc:docMk/>
          <pc:sldMk cId="1497052174" sldId="263"/>
        </pc:sldMkLst>
        <pc:spChg chg="mod">
          <ac:chgData name="Richard Ott" userId="ff9fff2a-681b-4886-9827-cf2da80c78d4" providerId="ADAL" clId="{B57EC525-5B4B-41DC-A72E-3ADC44DBD2D7}" dt="2025-01-20T16:26:04.618" v="857" actId="20577"/>
          <ac:spMkLst>
            <pc:docMk/>
            <pc:sldMk cId="1497052174" sldId="263"/>
            <ac:spMk id="2" creationId="{58247BA6-5722-25E7-7405-B3FC1311C7C9}"/>
          </ac:spMkLst>
        </pc:spChg>
        <pc:picChg chg="add mod">
          <ac:chgData name="Richard Ott" userId="ff9fff2a-681b-4886-9827-cf2da80c78d4" providerId="ADAL" clId="{B57EC525-5B4B-41DC-A72E-3ADC44DBD2D7}" dt="2025-01-20T16:25:57.100" v="819" actId="1076"/>
          <ac:picMkLst>
            <pc:docMk/>
            <pc:sldMk cId="1497052174" sldId="263"/>
            <ac:picMk id="4" creationId="{D5622EAB-8D80-2AED-1B94-5F8E52AAF583}"/>
          </ac:picMkLst>
        </pc:picChg>
      </pc:sldChg>
      <pc:sldChg chg="modSp new mod ord">
        <pc:chgData name="Richard Ott" userId="ff9fff2a-681b-4886-9827-cf2da80c78d4" providerId="ADAL" clId="{B57EC525-5B4B-41DC-A72E-3ADC44DBD2D7}" dt="2025-01-21T08:12:40.173" v="1108" actId="15"/>
        <pc:sldMkLst>
          <pc:docMk/>
          <pc:sldMk cId="174195181" sldId="264"/>
        </pc:sldMkLst>
        <pc:spChg chg="mod">
          <ac:chgData name="Richard Ott" userId="ff9fff2a-681b-4886-9827-cf2da80c78d4" providerId="ADAL" clId="{B57EC525-5B4B-41DC-A72E-3ADC44DBD2D7}" dt="2025-01-21T08:11:16.229" v="867" actId="20577"/>
          <ac:spMkLst>
            <pc:docMk/>
            <pc:sldMk cId="174195181" sldId="264"/>
            <ac:spMk id="2" creationId="{C75C3FE4-C517-2FB0-0D80-65F447B60FE6}"/>
          </ac:spMkLst>
        </pc:spChg>
        <pc:spChg chg="mod">
          <ac:chgData name="Richard Ott" userId="ff9fff2a-681b-4886-9827-cf2da80c78d4" providerId="ADAL" clId="{B57EC525-5B4B-41DC-A72E-3ADC44DBD2D7}" dt="2025-01-21T08:12:40.173" v="1108" actId="15"/>
          <ac:spMkLst>
            <pc:docMk/>
            <pc:sldMk cId="174195181" sldId="264"/>
            <ac:spMk id="3" creationId="{EA0446EA-517B-4BF9-3342-323409370F5F}"/>
          </ac:spMkLst>
        </pc:spChg>
      </pc:sldChg>
      <pc:sldChg chg="addSp delSp modSp new mod">
        <pc:chgData name="Richard Ott" userId="ff9fff2a-681b-4886-9827-cf2da80c78d4" providerId="ADAL" clId="{B57EC525-5B4B-41DC-A72E-3ADC44DBD2D7}" dt="2025-01-21T08:31:16.160" v="1185" actId="20577"/>
        <pc:sldMkLst>
          <pc:docMk/>
          <pc:sldMk cId="1454927954" sldId="265"/>
        </pc:sldMkLst>
        <pc:spChg chg="mod">
          <ac:chgData name="Richard Ott" userId="ff9fff2a-681b-4886-9827-cf2da80c78d4" providerId="ADAL" clId="{B57EC525-5B4B-41DC-A72E-3ADC44DBD2D7}" dt="2025-01-21T08:31:16.160" v="1185" actId="20577"/>
          <ac:spMkLst>
            <pc:docMk/>
            <pc:sldMk cId="1454927954" sldId="265"/>
            <ac:spMk id="2" creationId="{EE1AB5FD-165E-1192-562C-158166F48739}"/>
          </ac:spMkLst>
        </pc:spChg>
        <pc:spChg chg="del">
          <ac:chgData name="Richard Ott" userId="ff9fff2a-681b-4886-9827-cf2da80c78d4" providerId="ADAL" clId="{B57EC525-5B4B-41DC-A72E-3ADC44DBD2D7}" dt="2025-01-21T08:30:59.811" v="1128"/>
          <ac:spMkLst>
            <pc:docMk/>
            <pc:sldMk cId="1454927954" sldId="265"/>
            <ac:spMk id="3" creationId="{BB1C0059-13DD-918A-29DC-70B42553523F}"/>
          </ac:spMkLst>
        </pc:spChg>
        <pc:picChg chg="add mod">
          <ac:chgData name="Richard Ott" userId="ff9fff2a-681b-4886-9827-cf2da80c78d4" providerId="ADAL" clId="{B57EC525-5B4B-41DC-A72E-3ADC44DBD2D7}" dt="2025-01-21T08:31:10.182" v="1152" actId="1076"/>
          <ac:picMkLst>
            <pc:docMk/>
            <pc:sldMk cId="1454927954" sldId="265"/>
            <ac:picMk id="1026" creationId="{3ADE4ECA-AB0F-77CD-E313-EF9DC681EFAE}"/>
          </ac:picMkLst>
        </pc:picChg>
      </pc:sldChg>
    </pc:docChg>
  </pc:docChgLst>
  <pc:docChgLst>
    <pc:chgData name="Richard Ott" userId="ff9fff2a-681b-4886-9827-cf2da80c78d4" providerId="ADAL" clId="{AC38312C-5718-4314-808A-BB2A2D4DE7B4}"/>
    <pc:docChg chg="custSel addSld modSld sldOrd">
      <pc:chgData name="Richard Ott" userId="ff9fff2a-681b-4886-9827-cf2da80c78d4" providerId="ADAL" clId="{AC38312C-5718-4314-808A-BB2A2D4DE7B4}" dt="2024-12-18T15:48:22.598" v="291" actId="680"/>
      <pc:docMkLst>
        <pc:docMk/>
      </pc:docMkLst>
      <pc:sldChg chg="addSp delSp modSp new mod">
        <pc:chgData name="Richard Ott" userId="ff9fff2a-681b-4886-9827-cf2da80c78d4" providerId="ADAL" clId="{AC38312C-5718-4314-808A-BB2A2D4DE7B4}" dt="2024-12-07T15:17:08.782" v="31" actId="1076"/>
        <pc:sldMkLst>
          <pc:docMk/>
          <pc:sldMk cId="1710390916" sldId="256"/>
        </pc:sldMkLst>
        <pc:spChg chg="mod">
          <ac:chgData name="Richard Ott" userId="ff9fff2a-681b-4886-9827-cf2da80c78d4" providerId="ADAL" clId="{AC38312C-5718-4314-808A-BB2A2D4DE7B4}" dt="2024-12-07T15:17:08.782" v="31" actId="1076"/>
          <ac:spMkLst>
            <pc:docMk/>
            <pc:sldMk cId="1710390916" sldId="256"/>
            <ac:spMk id="2" creationId="{405D5D92-96D1-EED8-08E8-CA26192BA8FD}"/>
          </ac:spMkLst>
        </pc:spChg>
        <pc:spChg chg="del">
          <ac:chgData name="Richard Ott" userId="ff9fff2a-681b-4886-9827-cf2da80c78d4" providerId="ADAL" clId="{AC38312C-5718-4314-808A-BB2A2D4DE7B4}" dt="2024-12-07T14:16:28.883" v="1"/>
          <ac:spMkLst>
            <pc:docMk/>
            <pc:sldMk cId="1710390916" sldId="256"/>
            <ac:spMk id="3" creationId="{C1D1805F-01D5-2859-D58B-1753720CAEAF}"/>
          </ac:spMkLst>
        </pc:spChg>
        <pc:picChg chg="add mod">
          <ac:chgData name="Richard Ott" userId="ff9fff2a-681b-4886-9827-cf2da80c78d4" providerId="ADAL" clId="{AC38312C-5718-4314-808A-BB2A2D4DE7B4}" dt="2024-12-07T14:17:44.289" v="30" actId="14100"/>
          <ac:picMkLst>
            <pc:docMk/>
            <pc:sldMk cId="1710390916" sldId="256"/>
            <ac:picMk id="5" creationId="{6D1CF40C-CF56-B0DD-ABC6-E042AEB89777}"/>
          </ac:picMkLst>
        </pc:picChg>
      </pc:sldChg>
      <pc:sldChg chg="addSp delSp modSp new mod">
        <pc:chgData name="Richard Ott" userId="ff9fff2a-681b-4886-9827-cf2da80c78d4" providerId="ADAL" clId="{AC38312C-5718-4314-808A-BB2A2D4DE7B4}" dt="2024-12-18T15:46:29.604" v="193" actId="1076"/>
        <pc:sldMkLst>
          <pc:docMk/>
          <pc:sldMk cId="4258724108" sldId="257"/>
        </pc:sldMkLst>
        <pc:spChg chg="mod">
          <ac:chgData name="Richard Ott" userId="ff9fff2a-681b-4886-9827-cf2da80c78d4" providerId="ADAL" clId="{AC38312C-5718-4314-808A-BB2A2D4DE7B4}" dt="2024-12-09T16:44:27.010" v="62" actId="20577"/>
          <ac:spMkLst>
            <pc:docMk/>
            <pc:sldMk cId="4258724108" sldId="257"/>
            <ac:spMk id="2" creationId="{1683623C-E6E5-F7DC-F0B9-1B70646A3077}"/>
          </ac:spMkLst>
        </pc:spChg>
        <pc:spChg chg="del">
          <ac:chgData name="Richard Ott" userId="ff9fff2a-681b-4886-9827-cf2da80c78d4" providerId="ADAL" clId="{AC38312C-5718-4314-808A-BB2A2D4DE7B4}" dt="2024-12-09T16:45:30.191" v="63" actId="22"/>
          <ac:spMkLst>
            <pc:docMk/>
            <pc:sldMk cId="4258724108" sldId="257"/>
            <ac:spMk id="3" creationId="{4D558FAF-4181-52D0-5AF7-D6A17B1F115F}"/>
          </ac:spMkLst>
        </pc:spChg>
        <pc:picChg chg="add mod ord">
          <ac:chgData name="Richard Ott" userId="ff9fff2a-681b-4886-9827-cf2da80c78d4" providerId="ADAL" clId="{AC38312C-5718-4314-808A-BB2A2D4DE7B4}" dt="2024-12-18T15:46:29.604" v="193" actId="1076"/>
          <ac:picMkLst>
            <pc:docMk/>
            <pc:sldMk cId="4258724108" sldId="257"/>
            <ac:picMk id="5" creationId="{551B1A50-5AE2-2F11-A570-43A1738D6212}"/>
          </ac:picMkLst>
        </pc:picChg>
        <pc:picChg chg="add mod">
          <ac:chgData name="Richard Ott" userId="ff9fff2a-681b-4886-9827-cf2da80c78d4" providerId="ADAL" clId="{AC38312C-5718-4314-808A-BB2A2D4DE7B4}" dt="2024-12-09T16:46:26.026" v="70" actId="1076"/>
          <ac:picMkLst>
            <pc:docMk/>
            <pc:sldMk cId="4258724108" sldId="257"/>
            <ac:picMk id="7" creationId="{225FA618-3E5A-7290-60CA-902745BC990B}"/>
          </ac:picMkLst>
        </pc:picChg>
      </pc:sldChg>
      <pc:sldChg chg="addSp modSp new">
        <pc:chgData name="Richard Ott" userId="ff9fff2a-681b-4886-9827-cf2da80c78d4" providerId="ADAL" clId="{AC38312C-5718-4314-808A-BB2A2D4DE7B4}" dt="2024-12-09T16:48:52.101" v="77" actId="1076"/>
        <pc:sldMkLst>
          <pc:docMk/>
          <pc:sldMk cId="2405253420" sldId="258"/>
        </pc:sldMkLst>
        <pc:picChg chg="add mod">
          <ac:chgData name="Richard Ott" userId="ff9fff2a-681b-4886-9827-cf2da80c78d4" providerId="ADAL" clId="{AC38312C-5718-4314-808A-BB2A2D4DE7B4}" dt="2024-12-09T16:48:52.101" v="77" actId="1076"/>
          <ac:picMkLst>
            <pc:docMk/>
            <pc:sldMk cId="2405253420" sldId="258"/>
            <ac:picMk id="1026" creationId="{B4054EAD-D6A5-87E8-B248-1D8CB71A2932}"/>
          </ac:picMkLst>
        </pc:picChg>
      </pc:sldChg>
      <pc:sldChg chg="addSp delSp modSp new mod ord">
        <pc:chgData name="Richard Ott" userId="ff9fff2a-681b-4886-9827-cf2da80c78d4" providerId="ADAL" clId="{AC38312C-5718-4314-808A-BB2A2D4DE7B4}" dt="2024-12-18T14:18:34.548" v="192" actId="1076"/>
        <pc:sldMkLst>
          <pc:docMk/>
          <pc:sldMk cId="4113138158" sldId="259"/>
        </pc:sldMkLst>
        <pc:spChg chg="mod">
          <ac:chgData name="Richard Ott" userId="ff9fff2a-681b-4886-9827-cf2da80c78d4" providerId="ADAL" clId="{AC38312C-5718-4314-808A-BB2A2D4DE7B4}" dt="2024-12-18T14:17:01.441" v="153" actId="20577"/>
          <ac:spMkLst>
            <pc:docMk/>
            <pc:sldMk cId="4113138158" sldId="259"/>
            <ac:spMk id="2" creationId="{728B50AC-97CF-DC0F-3E84-1494226BA08B}"/>
          </ac:spMkLst>
        </pc:spChg>
        <pc:spChg chg="del">
          <ac:chgData name="Richard Ott" userId="ff9fff2a-681b-4886-9827-cf2da80c78d4" providerId="ADAL" clId="{AC38312C-5718-4314-808A-BB2A2D4DE7B4}" dt="2024-12-18T14:16:21.136" v="102"/>
          <ac:spMkLst>
            <pc:docMk/>
            <pc:sldMk cId="4113138158" sldId="259"/>
            <ac:spMk id="3" creationId="{2804BF2E-5D76-E78F-BC60-91C18DB38349}"/>
          </ac:spMkLst>
        </pc:spChg>
        <pc:spChg chg="add mod">
          <ac:chgData name="Richard Ott" userId="ff9fff2a-681b-4886-9827-cf2da80c78d4" providerId="ADAL" clId="{AC38312C-5718-4314-808A-BB2A2D4DE7B4}" dt="2024-12-18T14:16:56.884" v="149" actId="1076"/>
          <ac:spMkLst>
            <pc:docMk/>
            <pc:sldMk cId="4113138158" sldId="259"/>
            <ac:spMk id="4" creationId="{9C9662AD-2A42-7DF8-52E8-C694BED0DE50}"/>
          </ac:spMkLst>
        </pc:spChg>
        <pc:spChg chg="add mod">
          <ac:chgData name="Richard Ott" userId="ff9fff2a-681b-4886-9827-cf2da80c78d4" providerId="ADAL" clId="{AC38312C-5718-4314-808A-BB2A2D4DE7B4}" dt="2024-12-18T14:18:05.009" v="188" actId="1076"/>
          <ac:spMkLst>
            <pc:docMk/>
            <pc:sldMk cId="4113138158" sldId="259"/>
            <ac:spMk id="5" creationId="{D4D340A2-F9A9-8438-5621-BF37CE8D103D}"/>
          </ac:spMkLst>
        </pc:spChg>
        <pc:picChg chg="add mod">
          <ac:chgData name="Richard Ott" userId="ff9fff2a-681b-4886-9827-cf2da80c78d4" providerId="ADAL" clId="{AC38312C-5718-4314-808A-BB2A2D4DE7B4}" dt="2024-12-18T14:16:26.103" v="104" actId="1076"/>
          <ac:picMkLst>
            <pc:docMk/>
            <pc:sldMk cId="4113138158" sldId="259"/>
            <ac:picMk id="1026" creationId="{C12114C2-4017-A3A1-2CDF-F45936622A96}"/>
          </ac:picMkLst>
        </pc:picChg>
        <pc:picChg chg="add mod">
          <ac:chgData name="Richard Ott" userId="ff9fff2a-681b-4886-9827-cf2da80c78d4" providerId="ADAL" clId="{AC38312C-5718-4314-808A-BB2A2D4DE7B4}" dt="2024-12-18T14:17:44.017" v="158" actId="1076"/>
          <ac:picMkLst>
            <pc:docMk/>
            <pc:sldMk cId="4113138158" sldId="259"/>
            <ac:picMk id="1028" creationId="{7A59C701-C6E7-65DF-E945-44970B68E570}"/>
          </ac:picMkLst>
        </pc:picChg>
        <pc:cxnChg chg="add mod">
          <ac:chgData name="Richard Ott" userId="ff9fff2a-681b-4886-9827-cf2da80c78d4" providerId="ADAL" clId="{AC38312C-5718-4314-808A-BB2A2D4DE7B4}" dt="2024-12-18T14:18:34.548" v="192" actId="1076"/>
          <ac:cxnSpMkLst>
            <pc:docMk/>
            <pc:sldMk cId="4113138158" sldId="259"/>
            <ac:cxnSpMk id="7" creationId="{AC02039B-B0B2-833E-322B-6BFBC31C75D0}"/>
          </ac:cxnSpMkLst>
        </pc:cxnChg>
      </pc:sldChg>
      <pc:sldChg chg="addSp delSp modSp add mod">
        <pc:chgData name="Richard Ott" userId="ff9fff2a-681b-4886-9827-cf2da80c78d4" providerId="ADAL" clId="{AC38312C-5718-4314-808A-BB2A2D4DE7B4}" dt="2024-12-18T15:48:06.299" v="290" actId="1076"/>
        <pc:sldMkLst>
          <pc:docMk/>
          <pc:sldMk cId="4103460730" sldId="260"/>
        </pc:sldMkLst>
        <pc:spChg chg="del">
          <ac:chgData name="Richard Ott" userId="ff9fff2a-681b-4886-9827-cf2da80c78d4" providerId="ADAL" clId="{AC38312C-5718-4314-808A-BB2A2D4DE7B4}" dt="2024-12-18T15:46:36.196" v="197" actId="478"/>
          <ac:spMkLst>
            <pc:docMk/>
            <pc:sldMk cId="4103460730" sldId="260"/>
            <ac:spMk id="2" creationId="{33285257-4142-3F9C-0855-2D27114E88E1}"/>
          </ac:spMkLst>
        </pc:spChg>
        <pc:spChg chg="del">
          <ac:chgData name="Richard Ott" userId="ff9fff2a-681b-4886-9827-cf2da80c78d4" providerId="ADAL" clId="{AC38312C-5718-4314-808A-BB2A2D4DE7B4}" dt="2024-12-18T15:46:35.634" v="196" actId="478"/>
          <ac:spMkLst>
            <pc:docMk/>
            <pc:sldMk cId="4103460730" sldId="260"/>
            <ac:spMk id="3" creationId="{9E68BEE5-DA1C-D16B-C9B0-5AE58B039847}"/>
          </ac:spMkLst>
        </pc:spChg>
        <pc:spChg chg="add mod">
          <ac:chgData name="Richard Ott" userId="ff9fff2a-681b-4886-9827-cf2da80c78d4" providerId="ADAL" clId="{AC38312C-5718-4314-808A-BB2A2D4DE7B4}" dt="2024-12-18T15:48:06.299" v="290" actId="1076"/>
          <ac:spMkLst>
            <pc:docMk/>
            <pc:sldMk cId="4103460730" sldId="260"/>
            <ac:spMk id="6" creationId="{1441D79E-1663-CDA1-EFFA-71F988E2AA0A}"/>
          </ac:spMkLst>
        </pc:spChg>
        <pc:picChg chg="add mod">
          <ac:chgData name="Richard Ott" userId="ff9fff2a-681b-4886-9827-cf2da80c78d4" providerId="ADAL" clId="{AC38312C-5718-4314-808A-BB2A2D4DE7B4}" dt="2024-12-18T15:48:03.704" v="289" actId="14100"/>
          <ac:picMkLst>
            <pc:docMk/>
            <pc:sldMk cId="4103460730" sldId="260"/>
            <ac:picMk id="5" creationId="{9ACFB0C5-B930-BDB2-8268-42AE9AAB0AC9}"/>
          </ac:picMkLst>
        </pc:picChg>
        <pc:picChg chg="del">
          <ac:chgData name="Richard Ott" userId="ff9fff2a-681b-4886-9827-cf2da80c78d4" providerId="ADAL" clId="{AC38312C-5718-4314-808A-BB2A2D4DE7B4}" dt="2024-12-18T15:46:33.480" v="195" actId="478"/>
          <ac:picMkLst>
            <pc:docMk/>
            <pc:sldMk cId="4103460730" sldId="260"/>
            <ac:picMk id="1026" creationId="{B4054EAD-D6A5-87E8-B248-1D8CB71A2932}"/>
          </ac:picMkLst>
        </pc:picChg>
      </pc:sldChg>
      <pc:sldChg chg="new">
        <pc:chgData name="Richard Ott" userId="ff9fff2a-681b-4886-9827-cf2da80c78d4" providerId="ADAL" clId="{AC38312C-5718-4314-808A-BB2A2D4DE7B4}" dt="2024-12-18T15:48:22.598" v="291" actId="680"/>
        <pc:sldMkLst>
          <pc:docMk/>
          <pc:sldMk cId="3347073804" sldId="261"/>
        </pc:sldMkLst>
      </pc:sldChg>
    </pc:docChg>
  </pc:docChgLst>
</pc:chgInfo>
</file>

<file path=ppt/media/image1.gif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739CA-E6FC-B156-8084-DDF272AA9C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45E079-F738-9DE8-7AD1-27E80A2868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36C5E-36E8-5344-9499-340F1DCF2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71203-723B-203D-27E3-EB64FCED2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3C1C5-C89E-736D-7D49-6BA8136B3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601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3AB8-DF3E-8B0A-82E7-AF1DED15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4DCB03-3AAE-107B-D48D-4B85D1C669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8F5AB-A7ED-D7C8-2367-85A30F90F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71EA7-FCA7-BA32-63FD-DD33B737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B801C-4AD1-3B27-726D-F050F00C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2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13CA55-1B7D-1FA4-5503-4948FA3E2C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516E59-2EEB-9400-E156-E23BC3697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C7990-FBD7-9EAC-AF22-E932035F0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E34F6-08B6-5295-F815-1CEBEF301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45F3F-3F01-8BAC-A73D-F2E985610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3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451BF-1E56-1B88-B16E-93901E3F4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30F84-4070-1844-DEFB-C72129454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FEEB2-F248-8CC2-4F7F-380EAAD05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DBB9C-9784-BDBB-7308-04F14BFD6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453FF-7213-0F7C-E4D1-36A61C846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74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D59-ADB0-6E02-82F6-F6FEB8033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DE5FAD-02A9-8928-01F0-0EE9EB219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78751-564F-4C5B-D41C-CE580F60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10D0B-156C-68D7-4C28-F326C9300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E0C2F-62B9-4CCD-D462-3D1DA194A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309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96C0E-E73F-BA63-5BC3-D142F11F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FF92B-6E20-8FA3-0609-48A20F678F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53625-9F92-F168-947E-EFD5D94A2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2132D-21A9-1343-7707-2D0D61FA8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CA1357-847B-1533-304C-EBE1BBD8B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E70A6F-53EF-F5CB-D41E-E0EFAE1B1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52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7F7A9-7159-B71F-8640-AD57BD055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5FB5F3-AC09-81F3-12AD-484FA37E8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92A615-7BCB-F3F3-EF0B-FE66A85D6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94B6C0-891B-6B80-1752-FDA944AD12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5CDC15-9A59-C69A-6723-4F5A4691F0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1D58F8-51C2-983A-DA08-CF9F912B7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B9747C-92B2-A61C-1409-D22DFB579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7C986E-FA34-70DE-11F0-6E6413689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760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39B6F-C4DA-56F6-D105-E0BDBE15B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DC7040-9DF0-9718-D3AB-9B66834C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1C0871-45F3-2B7A-9C08-B93BE7F3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2746CF-0F52-6F57-7ADD-8DCC423BC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948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E9A544-5963-877E-4485-385FD590A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A5BE97-02C3-C949-9CF3-929B896AA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447D15-58AD-4555-C35D-1637C19AF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68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67E7-4A4A-A57B-B8EE-C1AD36CA3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48AA9-E984-C8E5-C2F2-6FD84E7FE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0201F-7071-9E85-4831-E0C4309711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FA17E8-BEC5-67A4-C8F4-91FFA06CF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167F0-ED60-A4BD-52DA-6B3C578A2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42FA9-E0CF-6D67-4DA1-90F63F9DE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4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3CA78-114D-6041-8177-05A7C3E88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112EC8-4986-EFF5-8485-DF9D326BF8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A62EE-DDDB-2D7A-14E2-12B584893E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91F9F2-F67D-FC78-8EC3-7B0F8B741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AFF30-91F3-7126-8D7F-30FEDB47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713DE-14B6-F344-7131-AB89C7284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2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FBEF05-DB65-9392-5ADB-849945903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C00E71-7028-0FEF-855C-EC0869719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3EA94-6007-43D2-D5FA-96491838AD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21761-F0EC-48DD-8B44-CDD69BAEB206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6930B-FA83-3602-990D-0E29D9ADB7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FDD7F-BFD2-7D01-A541-DDFF032796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5F0C0-65BE-4808-8060-202EF5B26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07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E2A9B-5E82-94FA-D142-117F6F8FF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Revised universal soil loss equation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6F568-D195-A969-35BE-4AE134775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 for today:</a:t>
            </a:r>
          </a:p>
          <a:p>
            <a:pPr lvl="1"/>
            <a:r>
              <a:rPr lang="en-US" dirty="0"/>
              <a:t>Be able to calibrate all model parameters in RUSLE and calculate erosion rates</a:t>
            </a:r>
          </a:p>
          <a:p>
            <a:pPr lvl="1"/>
            <a:r>
              <a:rPr lang="en-US" dirty="0"/>
              <a:t>Interpret erosion rate maps and relate hotspots to geology/tectonics and human actions</a:t>
            </a:r>
          </a:p>
          <a:p>
            <a:pPr lvl="1"/>
            <a:r>
              <a:rPr lang="en-US" dirty="0"/>
              <a:t>Compare modelled erosion rates with measured river sediment export rates</a:t>
            </a:r>
          </a:p>
          <a:p>
            <a:pPr lvl="1"/>
            <a:r>
              <a:rPr lang="en-US" dirty="0"/>
              <a:t>Interpret differences between erosion and export in terms of sediment connectivity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120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AB5FD-165E-1192-562C-158166F48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Sediment rating curve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estimate</a:t>
            </a:r>
            <a:r>
              <a:rPr lang="nl-NL" dirty="0"/>
              <a:t> </a:t>
            </a:r>
            <a:r>
              <a:rPr lang="nl-NL"/>
              <a:t>sediment discharge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DE4ECA-AB0F-77CD-E313-EF9DC681EFA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4192" y="2036914"/>
            <a:ext cx="6763615" cy="3906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927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E2A9B-5E82-94FA-D142-117F6F8FF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Revised universal soil loss equation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6F568-D195-A969-35BE-4AE134775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041" y="1023959"/>
            <a:ext cx="10515600" cy="2802742"/>
          </a:xfrm>
        </p:spPr>
        <p:txBody>
          <a:bodyPr/>
          <a:lstStyle/>
          <a:p>
            <a:r>
              <a:rPr lang="en-US" dirty="0"/>
              <a:t>Goal for today:</a:t>
            </a:r>
          </a:p>
          <a:p>
            <a:pPr lvl="1"/>
            <a:r>
              <a:rPr lang="en-US" dirty="0"/>
              <a:t>Be able to calibrate all model parameters in RUSLE and calculate erosion rates</a:t>
            </a:r>
          </a:p>
          <a:p>
            <a:pPr lvl="1"/>
            <a:r>
              <a:rPr lang="en-US" dirty="0"/>
              <a:t>Interpret erosion rate maps and relate hotspots to geology/tectonics and human actions</a:t>
            </a:r>
          </a:p>
          <a:p>
            <a:pPr lvl="1"/>
            <a:r>
              <a:rPr lang="en-US" dirty="0"/>
              <a:t>Compare modelled erosion rates with measured river sediment export rates</a:t>
            </a:r>
          </a:p>
          <a:p>
            <a:pPr lvl="1"/>
            <a:r>
              <a:rPr lang="en-US" dirty="0"/>
              <a:t>Interpret differences between erosion and export in terms of sediment connectivity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AAACE3-B6B1-7BE4-A777-6F466A2F4399}"/>
              </a:ext>
            </a:extLst>
          </p:cNvPr>
          <p:cNvSpPr txBox="1">
            <a:spLocks/>
          </p:cNvSpPr>
          <p:nvPr/>
        </p:nvSpPr>
        <p:spPr>
          <a:xfrm>
            <a:off x="838200" y="35657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River profiles and what they tell us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547464-1CA2-F1B7-B488-332D0CC9113B}"/>
              </a:ext>
            </a:extLst>
          </p:cNvPr>
          <p:cNvSpPr txBox="1">
            <a:spLocks/>
          </p:cNvSpPr>
          <p:nvPr/>
        </p:nvSpPr>
        <p:spPr>
          <a:xfrm>
            <a:off x="997908" y="4740666"/>
            <a:ext cx="10515600" cy="28027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Goal for today:</a:t>
            </a:r>
          </a:p>
          <a:p>
            <a:pPr lvl="1"/>
            <a:r>
              <a:rPr lang="en-US" dirty="0"/>
              <a:t>Describe how rivers respond to changes in tectonics and bedrock geology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825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C3FE4-C517-2FB0-0D80-65F447B60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RUSLE	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446EA-517B-4BF9-3342-323409370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Standard tool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estimating</a:t>
            </a:r>
            <a:r>
              <a:rPr lang="nl-NL" dirty="0"/>
              <a:t> </a:t>
            </a:r>
            <a:r>
              <a:rPr lang="nl-NL" dirty="0" err="1"/>
              <a:t>soil</a:t>
            </a:r>
            <a:r>
              <a:rPr lang="nl-NL" dirty="0"/>
              <a:t> </a:t>
            </a:r>
            <a:r>
              <a:rPr lang="nl-NL" dirty="0" err="1"/>
              <a:t>erosion</a:t>
            </a:r>
            <a:r>
              <a:rPr lang="nl-NL" dirty="0"/>
              <a:t> in </a:t>
            </a:r>
            <a:r>
              <a:rPr lang="nl-NL" dirty="0" err="1"/>
              <a:t>government</a:t>
            </a:r>
            <a:r>
              <a:rPr lang="nl-NL" dirty="0"/>
              <a:t> </a:t>
            </a:r>
            <a:r>
              <a:rPr lang="nl-NL" dirty="0" err="1"/>
              <a:t>agencies</a:t>
            </a:r>
            <a:r>
              <a:rPr lang="nl-NL" dirty="0"/>
              <a:t>, private companies, etc.</a:t>
            </a:r>
          </a:p>
          <a:p>
            <a:r>
              <a:rPr lang="nl-NL" dirty="0" err="1"/>
              <a:t>Very</a:t>
            </a:r>
            <a:r>
              <a:rPr lang="nl-NL" dirty="0"/>
              <a:t> </a:t>
            </a:r>
            <a:r>
              <a:rPr lang="nl-NL" dirty="0" err="1"/>
              <a:t>useful</a:t>
            </a:r>
            <a:r>
              <a:rPr lang="nl-NL" dirty="0"/>
              <a:t> tool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know</a:t>
            </a:r>
            <a:endParaRPr lang="nl-NL" dirty="0"/>
          </a:p>
          <a:p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models</a:t>
            </a:r>
            <a:r>
              <a:rPr lang="nl-NL" dirty="0"/>
              <a:t> are wrong, </a:t>
            </a:r>
            <a:r>
              <a:rPr lang="nl-NL" dirty="0" err="1"/>
              <a:t>some</a:t>
            </a:r>
            <a:r>
              <a:rPr lang="nl-NL" dirty="0"/>
              <a:t> are </a:t>
            </a:r>
            <a:r>
              <a:rPr lang="nl-NL" dirty="0" err="1"/>
              <a:t>useful</a:t>
            </a:r>
            <a:r>
              <a:rPr lang="nl-NL" dirty="0"/>
              <a:t>: </a:t>
            </a:r>
          </a:p>
          <a:p>
            <a:pPr lvl="1"/>
            <a:r>
              <a:rPr lang="nl-NL" dirty="0" err="1"/>
              <a:t>Comes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caveats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we </a:t>
            </a:r>
            <a:r>
              <a:rPr lang="nl-NL" dirty="0" err="1"/>
              <a:t>should</a:t>
            </a:r>
            <a:r>
              <a:rPr lang="nl-NL" dirty="0"/>
              <a:t> </a:t>
            </a:r>
            <a:r>
              <a:rPr lang="nl-NL" dirty="0" err="1"/>
              <a:t>assess</a:t>
            </a:r>
            <a:r>
              <a:rPr lang="nl-NL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9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D5D92-96D1-EED8-08E8-CA26192BA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866" y="327846"/>
            <a:ext cx="10515600" cy="1325563"/>
          </a:xfrm>
        </p:spPr>
        <p:txBody>
          <a:bodyPr/>
          <a:lstStyle/>
          <a:p>
            <a:r>
              <a:rPr lang="en-US"/>
              <a:t>RULSE:      A </a:t>
            </a:r>
            <a:r>
              <a:rPr lang="en-US" dirty="0"/>
              <a:t>= R * K * LS * C * P </a:t>
            </a:r>
          </a:p>
        </p:txBody>
      </p:sp>
      <p:pic>
        <p:nvPicPr>
          <p:cNvPr id="5" name="Content Placeholder 4" descr="A diagram of a diagram of a business&#10;&#10;Description automatically generated with medium confidence">
            <a:extLst>
              <a:ext uri="{FF2B5EF4-FFF2-40B4-BE49-F238E27FC236}">
                <a16:creationId xmlns:a16="http://schemas.microsoft.com/office/drawing/2014/main" id="{6D1CF40C-CF56-B0DD-ABC6-E042AEB89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866" y="1403593"/>
            <a:ext cx="9096996" cy="5126561"/>
          </a:xfrm>
        </p:spPr>
      </p:pic>
    </p:spTree>
    <p:extLst>
      <p:ext uri="{BB962C8B-B14F-4D97-AF65-F5344CB8AC3E}">
        <p14:creationId xmlns:p14="http://schemas.microsoft.com/office/powerpoint/2010/main" val="1710390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47BA6-5722-25E7-7405-B3FC1311C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areas do you expect </a:t>
            </a:r>
            <a:r>
              <a:rPr lang="en-US"/>
              <a:t>most erosion?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7F130-86F8-C205-C775-92DAF78EA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622EAB-8D80-2AED-1B94-5F8E52AAF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145" y="1690688"/>
            <a:ext cx="6217502" cy="518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052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B50AC-97CF-DC0F-3E84-1494226BA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</a:t>
            </a: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C12114C2-4017-A3A1-2CDF-F45936622A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2070" y="2983216"/>
            <a:ext cx="5291730" cy="3086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9662AD-2A42-7DF8-52E8-C694BED0DE50}"/>
              </a:ext>
            </a:extLst>
          </p:cNvPr>
          <p:cNvSpPr txBox="1"/>
          <p:nvPr/>
        </p:nvSpPr>
        <p:spPr>
          <a:xfrm>
            <a:off x="6034548" y="1690688"/>
            <a:ext cx="6157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Element wise (raster times raster)</a:t>
            </a:r>
          </a:p>
        </p:txBody>
      </p:sp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7A59C701-C6E7-65DF-E945-44970B68E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451" y="2983216"/>
            <a:ext cx="5243718" cy="2960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D340A2-F9A9-8438-5621-BF37CE8D103D}"/>
              </a:ext>
            </a:extLst>
          </p:cNvPr>
          <p:cNvSpPr txBox="1"/>
          <p:nvPr/>
        </p:nvSpPr>
        <p:spPr>
          <a:xfrm>
            <a:off x="2237518" y="1690688"/>
            <a:ext cx="2120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normal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C02039B-B0B2-833E-322B-6BFBC31C75D0}"/>
              </a:ext>
            </a:extLst>
          </p:cNvPr>
          <p:cNvCxnSpPr/>
          <p:nvPr/>
        </p:nvCxnSpPr>
        <p:spPr>
          <a:xfrm>
            <a:off x="5824841" y="1420036"/>
            <a:ext cx="0" cy="484437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3138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85257-4142-3F9C-0855-2D27114E8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8BEE5-DA1C-D16B-C9B0-5AE58B039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types of sediment movement">
            <a:extLst>
              <a:ext uri="{FF2B5EF4-FFF2-40B4-BE49-F238E27FC236}">
                <a16:creationId xmlns:a16="http://schemas.microsoft.com/office/drawing/2014/main" id="{B4054EAD-D6A5-87E8-B248-1D8CB71A2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587" y="1082173"/>
            <a:ext cx="786682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5253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iver flowing through a forest&#10;&#10;Description automatically generated">
            <a:extLst>
              <a:ext uri="{FF2B5EF4-FFF2-40B4-BE49-F238E27FC236}">
                <a16:creationId xmlns:a16="http://schemas.microsoft.com/office/drawing/2014/main" id="{9ACFB0C5-B930-BDB2-8268-42AE9AAB0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3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41D79E-1663-CDA1-EFFA-71F988E2AA0A}"/>
              </a:ext>
            </a:extLst>
          </p:cNvPr>
          <p:cNvSpPr txBox="1"/>
          <p:nvPr/>
        </p:nvSpPr>
        <p:spPr>
          <a:xfrm>
            <a:off x="9391650" y="2967335"/>
            <a:ext cx="2609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Differences in suspended sediment loads of rivers in Colombia</a:t>
            </a:r>
          </a:p>
        </p:txBody>
      </p:sp>
    </p:spTree>
    <p:extLst>
      <p:ext uri="{BB962C8B-B14F-4D97-AF65-F5344CB8AC3E}">
        <p14:creationId xmlns:p14="http://schemas.microsoft.com/office/powerpoint/2010/main" val="4103460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3623C-E6E5-F7DC-F0B9-1B70646A3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Suspended sediment </a:t>
            </a:r>
            <a:r>
              <a:rPr lang="en-US" dirty="0" err="1"/>
              <a:t>samling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1B1A50-5AE2-2F11-A570-43A1738D62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887" y="2214698"/>
            <a:ext cx="7976879" cy="313663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5FA618-3E5A-7290-60CA-902745BC99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0130" y="2176598"/>
            <a:ext cx="3911508" cy="313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724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226</Words>
  <Application>Microsoft Office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Revised universal soil loss equation</vt:lpstr>
      <vt:lpstr>Revised universal soil loss equation</vt:lpstr>
      <vt:lpstr>RUSLE  </vt:lpstr>
      <vt:lpstr>RULSE:      A = R * K * LS * C * P </vt:lpstr>
      <vt:lpstr>What areas do you expect most erosion?</vt:lpstr>
      <vt:lpstr>Matrix multiplication</vt:lpstr>
      <vt:lpstr>PowerPoint Presentation</vt:lpstr>
      <vt:lpstr>PowerPoint Presentation</vt:lpstr>
      <vt:lpstr>Suspended sediment samling</vt:lpstr>
      <vt:lpstr>Sediment rating curve to estimate sediment discharge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= R * K * LS * C * P </dc:title>
  <dc:creator>Richard Ott</dc:creator>
  <cp:lastModifiedBy>Richard Ott</cp:lastModifiedBy>
  <cp:revision>1</cp:revision>
  <dcterms:created xsi:type="dcterms:W3CDTF">2024-12-07T14:16:20Z</dcterms:created>
  <dcterms:modified xsi:type="dcterms:W3CDTF">2025-01-21T08:31:18Z</dcterms:modified>
</cp:coreProperties>
</file>

<file path=docProps/thumbnail.jpeg>
</file>